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23" r:id="rId3"/>
    <p:sldId id="430" r:id="rId4"/>
    <p:sldId id="424" r:id="rId5"/>
    <p:sldId id="425" r:id="rId6"/>
    <p:sldId id="426" r:id="rId7"/>
    <p:sldId id="427" r:id="rId8"/>
    <p:sldId id="428" r:id="rId9"/>
    <p:sldId id="429" r:id="rId10"/>
    <p:sldId id="43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2BD6-2C2E-48FE-8F32-AB871924F476}" type="datetimeFigureOut">
              <a:rPr lang="en-US" smtClean="0"/>
              <a:pPr/>
              <a:t>1/16/2012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1760-FF88-42C6-A650-2DFA7732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2BD6-2C2E-48FE-8F32-AB871924F476}" type="datetimeFigureOut">
              <a:rPr lang="en-US" smtClean="0"/>
              <a:pPr/>
              <a:t>1/16/2012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1760-FF88-42C6-A650-2DFA7732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2BD6-2C2E-48FE-8F32-AB871924F476}" type="datetimeFigureOut">
              <a:rPr lang="en-US" smtClean="0"/>
              <a:pPr/>
              <a:t>1/16/2012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1760-FF88-42C6-A650-2DFA7732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2BD6-2C2E-48FE-8F32-AB871924F476}" type="datetimeFigureOut">
              <a:rPr lang="en-US" smtClean="0"/>
              <a:pPr/>
              <a:t>1/16/2012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1760-FF88-42C6-A650-2DFA7732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2BD6-2C2E-48FE-8F32-AB871924F476}" type="datetimeFigureOut">
              <a:rPr lang="en-US" smtClean="0"/>
              <a:pPr/>
              <a:t>1/16/2012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1760-FF88-42C6-A650-2DFA7732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2BD6-2C2E-48FE-8F32-AB871924F476}" type="datetimeFigureOut">
              <a:rPr lang="en-US" smtClean="0"/>
              <a:pPr/>
              <a:t>1/16/2012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1760-FF88-42C6-A650-2DFA7732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2BD6-2C2E-48FE-8F32-AB871924F476}" type="datetimeFigureOut">
              <a:rPr lang="en-US" smtClean="0"/>
              <a:pPr/>
              <a:t>1/16/2012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1760-FF88-42C6-A650-2DFA7732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2BD6-2C2E-48FE-8F32-AB871924F476}" type="datetimeFigureOut">
              <a:rPr lang="en-US" smtClean="0"/>
              <a:pPr/>
              <a:t>1/16/2012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1760-FF88-42C6-A650-2DFA7732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2BD6-2C2E-48FE-8F32-AB871924F476}" type="datetimeFigureOut">
              <a:rPr lang="en-US" smtClean="0"/>
              <a:pPr/>
              <a:t>1/16/2012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1760-FF88-42C6-A650-2DFA7732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2BD6-2C2E-48FE-8F32-AB871924F476}" type="datetimeFigureOut">
              <a:rPr lang="en-US" smtClean="0"/>
              <a:pPr/>
              <a:t>1/16/2012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1760-FF88-42C6-A650-2DFA7732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2BD6-2C2E-48FE-8F32-AB871924F476}" type="datetimeFigureOut">
              <a:rPr lang="en-US" smtClean="0"/>
              <a:pPr/>
              <a:t>1/16/2012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1760-FF88-42C6-A650-2DFA7732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22BD6-2C2E-48FE-8F32-AB871924F476}" type="datetimeFigureOut">
              <a:rPr lang="en-US" smtClean="0"/>
              <a:pPr/>
              <a:t>1/16/2012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E1760-FF88-42C6-A650-2DFA7732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One Olympiad Problem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SDMC Gauss class</a:t>
            </a:r>
          </a:p>
          <a:p>
            <a:endParaRPr lang="en-US" dirty="0" smtClean="0"/>
          </a:p>
          <a:p>
            <a:r>
              <a:rPr lang="en-US" dirty="0" smtClean="0"/>
              <a:t>Instructor: David Balmin</a:t>
            </a:r>
          </a:p>
          <a:p>
            <a:r>
              <a:rPr lang="en-US" dirty="0" smtClean="0"/>
              <a:t>dbalmin@gmail.com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smtClean="0"/>
              <a:t>3D Graphics - AMC </a:t>
            </a:r>
            <a:r>
              <a:rPr lang="en-US" sz="2400" dirty="0" smtClean="0"/>
              <a:t>10A 2011 Problem #24</a:t>
            </a:r>
            <a:endParaRPr lang="en-US" sz="2400" dirty="0"/>
          </a:p>
        </p:txBody>
      </p:sp>
      <p:pic>
        <p:nvPicPr>
          <p:cNvPr id="5" name="Content Placeholder 4" descr="Dual_Cube-Octahedron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23197" y="1600200"/>
            <a:ext cx="4497605" cy="4525963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One Bonus Problem: AMC 10A 2011 Problem #24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distinct regular tetrahedra have all their vertices among the vertices of the same unit cube. What is the volume of the region formed by the intersection of the tetrahedral?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(A) 1/12     (B) sqrt(2)/12    (C) sqrt(3)/12 </a:t>
            </a:r>
          </a:p>
          <a:p>
            <a:pPr>
              <a:buNone/>
            </a:pPr>
            <a:r>
              <a:rPr lang="en-US" dirty="0" smtClean="0"/>
              <a:t>    (D) 1/6       (E) sqrt(2)/6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AMC 10A 2011 Problem #24</a:t>
            </a:r>
            <a:endParaRPr lang="en-US" sz="2400" dirty="0"/>
          </a:p>
        </p:txBody>
      </p:sp>
      <p:pic>
        <p:nvPicPr>
          <p:cNvPr id="6" name="Content Placeholder 5" descr="Blog - 24 10A 2011 - 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56916" y="1857597"/>
            <a:ext cx="4253484" cy="4011168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AMC 10A 2011 Problem #24</a:t>
            </a:r>
            <a:endParaRPr lang="en-US" sz="2400" dirty="0"/>
          </a:p>
        </p:txBody>
      </p:sp>
      <p:pic>
        <p:nvPicPr>
          <p:cNvPr id="4" name="Content Placeholder 3" descr="Blog - 24 10A 2011 - 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09800" y="1752600"/>
            <a:ext cx="4495800" cy="4091781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AMC 10A 2011 Problem #24</a:t>
            </a:r>
            <a:endParaRPr lang="en-US" sz="2400" dirty="0"/>
          </a:p>
        </p:txBody>
      </p:sp>
      <p:pic>
        <p:nvPicPr>
          <p:cNvPr id="6" name="Content Placeholder 5" descr="Blog - 24 10A 2011 - 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79787" y="1600200"/>
            <a:ext cx="4584425" cy="4525963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AMC 10A 2011 Problem #24</a:t>
            </a:r>
            <a:endParaRPr lang="en-US" sz="2400" dirty="0"/>
          </a:p>
        </p:txBody>
      </p:sp>
      <p:pic>
        <p:nvPicPr>
          <p:cNvPr id="6" name="Content Placeholder 5" descr="Blog - 24 10A 2011 - 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96799" y="1600200"/>
            <a:ext cx="4350402" cy="4525963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AMC 10A 2011 Problem #24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area of the base of this pyramid is 1/2.</a:t>
            </a:r>
          </a:p>
          <a:p>
            <a:r>
              <a:rPr lang="en-US" dirty="0" smtClean="0"/>
              <a:t>The height of this pyramid is 1/2.</a:t>
            </a:r>
          </a:p>
          <a:p>
            <a:r>
              <a:rPr lang="en-US" dirty="0" smtClean="0"/>
              <a:t>The volume of this pyramid is (1/3)*(1/2)*(1/2) = 1/12.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AMC 10A 2011 Problem #24</a:t>
            </a:r>
            <a:endParaRPr lang="en-US" sz="2400" dirty="0"/>
          </a:p>
        </p:txBody>
      </p:sp>
      <p:pic>
        <p:nvPicPr>
          <p:cNvPr id="6" name="Content Placeholder 5" descr="Blog - 24 10A 2011 - 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09800" y="1600200"/>
            <a:ext cx="4952999" cy="4525963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AMC 10A 2011 Problem #24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volume of the intersection of two tetrahedra is 2*(1/12) = 1/6.</a:t>
            </a:r>
          </a:p>
          <a:p>
            <a:pPr>
              <a:buNone/>
            </a:pPr>
            <a:r>
              <a:rPr lang="en-US" dirty="0" smtClean="0"/>
              <a:t>    </a:t>
            </a:r>
          </a:p>
          <a:p>
            <a:pPr>
              <a:buNone/>
            </a:pPr>
            <a:r>
              <a:rPr lang="en-US" dirty="0" smtClean="0"/>
              <a:t>    The answer is (D)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2847</TotalTime>
  <Words>192</Words>
  <Application>Microsoft Office PowerPoint</Application>
  <PresentationFormat>On-screen Show (4:3)</PresentationFormat>
  <Paragraphs>24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One Olympiad Problem </vt:lpstr>
      <vt:lpstr>One Bonus Problem: AMC 10A 2011 Problem #24</vt:lpstr>
      <vt:lpstr>AMC 10A 2011 Problem #24</vt:lpstr>
      <vt:lpstr>AMC 10A 2011 Problem #24</vt:lpstr>
      <vt:lpstr>AMC 10A 2011 Problem #24</vt:lpstr>
      <vt:lpstr>AMC 10A 2011 Problem #24</vt:lpstr>
      <vt:lpstr>AMC 10A 2011 Problem #24</vt:lpstr>
      <vt:lpstr>AMC 10A 2011 Problem #24</vt:lpstr>
      <vt:lpstr>AMC 10A 2011 Problem #24</vt:lpstr>
      <vt:lpstr>3D Graphics - AMC 10A 2011 Problem #24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AMC 8 Preparation  </dc:title>
  <dc:creator>David</dc:creator>
  <cp:lastModifiedBy>David</cp:lastModifiedBy>
  <cp:revision>360</cp:revision>
  <dcterms:created xsi:type="dcterms:W3CDTF">2011-10-11T14:50:45Z</dcterms:created>
  <dcterms:modified xsi:type="dcterms:W3CDTF">2012-01-16T22:25:49Z</dcterms:modified>
</cp:coreProperties>
</file>